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5"/>
  </p:sldMasterIdLst>
  <p:notesMasterIdLst>
    <p:notesMasterId r:id="rId24"/>
  </p:notesMasterIdLst>
  <p:handoutMasterIdLst>
    <p:handoutMasterId r:id="rId25"/>
  </p:handoutMasterIdLst>
  <p:sldIdLst>
    <p:sldId id="261" r:id="rId6"/>
    <p:sldId id="262" r:id="rId7"/>
    <p:sldId id="299" r:id="rId8"/>
    <p:sldId id="281" r:id="rId9"/>
    <p:sldId id="300" r:id="rId10"/>
    <p:sldId id="288" r:id="rId11"/>
    <p:sldId id="289" r:id="rId12"/>
    <p:sldId id="290" r:id="rId13"/>
    <p:sldId id="292" r:id="rId14"/>
    <p:sldId id="284" r:id="rId15"/>
    <p:sldId id="293" r:id="rId16"/>
    <p:sldId id="294" r:id="rId17"/>
    <p:sldId id="285" r:id="rId18"/>
    <p:sldId id="286" r:id="rId19"/>
    <p:sldId id="296" r:id="rId20"/>
    <p:sldId id="297" r:id="rId21"/>
    <p:sldId id="301" r:id="rId22"/>
    <p:sldId id="298" r:id="rId23"/>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e Valk" initials="AdV" lastIdx="3" clrIdx="0">
    <p:extLst>
      <p:ext uri="{19B8F6BF-5375-455C-9EA6-DF929625EA0E}">
        <p15:presenceInfo xmlns:p15="http://schemas.microsoft.com/office/powerpoint/2012/main" userId="S-1-12-1-63327613-1162631716-1663568011-1879061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p:scale>
          <a:sx n="67" d="100"/>
          <a:sy n="67" d="100"/>
        </p:scale>
        <p:origin x="680"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27-8-2022</a:t>
            </a:fld>
            <a:endParaRPr lang="nl-NL"/>
          </a:p>
        </p:txBody>
      </p:sp>
      <p:sp>
        <p:nvSpPr>
          <p:cNvPr id="4" name="Tijdelijke aanduiding voor voettekst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27-8-2022</a:t>
            </a:fld>
            <a:endParaRPr lang="nl-NL"/>
          </a:p>
        </p:txBody>
      </p:sp>
      <p:sp>
        <p:nvSpPr>
          <p:cNvPr id="4" name="Tijdelijke aanduiding voor dia-afbeelding 3"/>
          <p:cNvSpPr>
            <a:spLocks noGrp="1" noRot="1" noChangeAspect="1"/>
          </p:cNvSpPr>
          <p:nvPr>
            <p:ph type="sldImg" idx="2"/>
          </p:nvPr>
        </p:nvSpPr>
        <p:spPr bwMode="gray">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bwMode="gray">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a:p>
        </p:txBody>
      </p:sp>
    </p:spTree>
    <p:extLst>
      <p:ext uri="{BB962C8B-B14F-4D97-AF65-F5344CB8AC3E}">
        <p14:creationId xmlns:p14="http://schemas.microsoft.com/office/powerpoint/2010/main" val="288151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a:p>
        </p:txBody>
      </p:sp>
    </p:spTree>
    <p:extLst>
      <p:ext uri="{BB962C8B-B14F-4D97-AF65-F5344CB8AC3E}">
        <p14:creationId xmlns:p14="http://schemas.microsoft.com/office/powerpoint/2010/main" val="3492146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userDrawn="1"/>
        </p:nvSpPr>
        <p:spPr bwMode="gray">
          <a:xfrm>
            <a:off x="0" y="2651179"/>
            <a:ext cx="10688906"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40" tIns="45720" rIns="91440" bIns="45720" numCol="1" anchor="t" anchorCtr="0" compatLnSpc="1">
            <a:prstTxWarp prst="textNoShape">
              <a:avLst/>
            </a:prstTxWarp>
          </a:bodyPr>
          <a:lstStyle/>
          <a:p>
            <a:endParaRPr lang="nl-NL"/>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
        <p:nvSpPr>
          <p:cNvPr id="2" name="Titel 1"/>
          <p:cNvSpPr>
            <a:spLocks noGrp="1" noSelect="1"/>
          </p:cNvSpPr>
          <p:nvPr>
            <p:ph type="ctrTitle" hasCustomPrompt="1"/>
          </p:nvPr>
        </p:nvSpPr>
        <p:spPr bwMode="gray">
          <a:xfrm>
            <a:off x="1337426" y="3615159"/>
            <a:ext cx="9152649" cy="893961"/>
          </a:xfrm>
        </p:spPr>
        <p:txBody>
          <a:bodyPr anchor="t" anchorCtr="0"/>
          <a:lstStyle>
            <a:lvl1pPr algn="l">
              <a:defRPr sz="5400">
                <a:solidFill>
                  <a:schemeClr val="tx1"/>
                </a:solidFill>
              </a:defRPr>
            </a:lvl1pPr>
          </a:lstStyle>
          <a:p>
            <a:r>
              <a:rPr lang="nl-NL" noProof="1"/>
              <a:t>[Titel]</a:t>
            </a:r>
          </a:p>
        </p:txBody>
      </p:sp>
      <p:sp>
        <p:nvSpPr>
          <p:cNvPr id="3" name="***Ondertitel 2"/>
          <p:cNvSpPr>
            <a:spLocks noGrp="1" noSelect="1"/>
          </p:cNvSpPr>
          <p:nvPr>
            <p:ph type="subTitle" idx="1" hasCustomPrompt="1"/>
          </p:nvPr>
        </p:nvSpPr>
        <p:spPr bwMode="gray">
          <a:xfrm>
            <a:off x="1345060" y="4535454"/>
            <a:ext cx="9145016" cy="564468"/>
          </a:xfrm>
        </p:spPr>
        <p:txBody>
          <a:bodyPr/>
          <a:lstStyle>
            <a:lvl1pPr marL="0" indent="0" algn="l">
              <a:buNone/>
              <a:defRPr sz="3100">
                <a:solidFill>
                  <a:schemeClr val="tx1"/>
                </a:solidFill>
                <a:latin typeface="+mj-lt"/>
              </a:defRPr>
            </a:lvl1pPr>
            <a:lvl2pPr marL="544469" indent="0" algn="ctr">
              <a:buNone/>
              <a:defRPr>
                <a:solidFill>
                  <a:schemeClr val="tx1">
                    <a:tint val="75000"/>
                  </a:schemeClr>
                </a:solidFill>
              </a:defRPr>
            </a:lvl2pPr>
            <a:lvl3pPr marL="1088937" indent="0" algn="ctr">
              <a:buNone/>
              <a:defRPr>
                <a:solidFill>
                  <a:schemeClr val="tx1">
                    <a:tint val="75000"/>
                  </a:schemeClr>
                </a:solidFill>
              </a:defRPr>
            </a:lvl3pPr>
            <a:lvl4pPr marL="1633406" indent="0" algn="ctr">
              <a:buNone/>
              <a:defRPr>
                <a:solidFill>
                  <a:schemeClr val="tx1">
                    <a:tint val="75000"/>
                  </a:schemeClr>
                </a:solidFill>
              </a:defRPr>
            </a:lvl4pPr>
            <a:lvl5pPr marL="2177875" indent="0" algn="ctr">
              <a:buNone/>
              <a:defRPr>
                <a:solidFill>
                  <a:schemeClr val="tx1">
                    <a:tint val="75000"/>
                  </a:schemeClr>
                </a:solidFill>
              </a:defRPr>
            </a:lvl5pPr>
            <a:lvl6pPr marL="2722343" indent="0" algn="ctr">
              <a:buNone/>
              <a:defRPr>
                <a:solidFill>
                  <a:schemeClr val="tx1">
                    <a:tint val="75000"/>
                  </a:schemeClr>
                </a:solidFill>
              </a:defRPr>
            </a:lvl6pPr>
            <a:lvl7pPr marL="3266811" indent="0" algn="ctr">
              <a:buNone/>
              <a:defRPr>
                <a:solidFill>
                  <a:schemeClr val="tx1">
                    <a:tint val="75000"/>
                  </a:schemeClr>
                </a:solidFill>
              </a:defRPr>
            </a:lvl7pPr>
            <a:lvl8pPr marL="3811280" indent="0" algn="ctr">
              <a:buNone/>
              <a:defRPr>
                <a:solidFill>
                  <a:schemeClr val="tx1">
                    <a:tint val="75000"/>
                  </a:schemeClr>
                </a:solidFill>
              </a:defRPr>
            </a:lvl8pPr>
            <a:lvl9pPr marL="4355749" indent="0" algn="ctr">
              <a:buNone/>
              <a:defRPr>
                <a:solidFill>
                  <a:schemeClr val="tx1">
                    <a:tint val="75000"/>
                  </a:schemeClr>
                </a:solidFill>
              </a:defRPr>
            </a:lvl9pPr>
          </a:lstStyle>
          <a:p>
            <a:r>
              <a:rPr lang="nl-NL" noProof="1"/>
              <a:t>[Subtitel]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userDrawn="1"/>
        </p:nvSpPr>
        <p:spPr bwMode="gray">
          <a:xfrm>
            <a:off x="1921123" y="6024206"/>
            <a:ext cx="144016" cy="246221"/>
          </a:xfrm>
          <a:prstGeom prst="rect">
            <a:avLst/>
          </a:prstGeom>
          <a:noFill/>
        </p:spPr>
        <p:txBody>
          <a:bodyPr wrap="square" lIns="0" tIns="0" rIns="0" bIns="0" rtlCol="0" anchor="ctr">
            <a:spAutoFit/>
          </a:bodyPr>
          <a:lstStyle/>
          <a:p>
            <a:pPr algn="ctr"/>
            <a:endParaRPr lang="nl-NL" sz="1600" b="1">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60040" y="6021288"/>
            <a:ext cx="1705099" cy="252000"/>
          </a:xfrm>
        </p:spPr>
        <p:txBody>
          <a:bodyPr/>
          <a:lstStyle/>
          <a:p>
            <a:fld id="{2923B9C5-BE15-4844-92EA-6B5A4B794705}" type="datetime4">
              <a:rPr lang="nl-NL" noProof="1" smtClean="0"/>
              <a:pPr/>
              <a:t>27 augustus 2022</a:t>
            </a:fld>
            <a:r>
              <a:rPr lang="nl-NL" noProof="1"/>
              <a:t> </a:t>
            </a:r>
            <a:r>
              <a:rPr lang="nl-NL"/>
              <a:t>–</a:t>
            </a:r>
          </a:p>
          <a:p>
            <a:endParaRPr lang="nl-NL" noProof="1"/>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r>
              <a:rPr lang="nl-NL" noProof="1"/>
              <a:t>[Voornaam Achternaam]</a:t>
            </a:r>
          </a:p>
        </p:txBody>
      </p:sp>
    </p:spTree>
    <p:extLst>
      <p:ext uri="{BB962C8B-B14F-4D97-AF65-F5344CB8AC3E}">
        <p14:creationId xmlns:p14="http://schemas.microsoft.com/office/powerpoint/2010/main" val="406132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bg bwMode="gray">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344959" y="2313000"/>
            <a:ext cx="4320000" cy="338436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5846039" y="2313000"/>
            <a:ext cx="4320000" cy="338436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F4AF2CF-82A0-4678-9D52-724D569E8A6C}"/>
              </a:ext>
            </a:extLst>
          </p:cNvPr>
          <p:cNvSpPr>
            <a:spLocks noSelect="1"/>
          </p:cNvSpPr>
          <p:nvPr userDrawn="1"/>
        </p:nvSpPr>
        <p:spPr bwMode="gray">
          <a:xfrm>
            <a:off x="0" y="0"/>
            <a:ext cx="12188881"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3">
            <a:extLst>
              <a:ext uri="{FF2B5EF4-FFF2-40B4-BE49-F238E27FC236}">
                <a16:creationId xmlns:a16="http://schemas.microsoft.com/office/drawing/2014/main" id="{64C75092-D6E5-4ED0-871B-50F6B27A021F}"/>
              </a:ext>
            </a:extLst>
          </p:cNvPr>
          <p:cNvSpPr>
            <a:spLocks noGrp="1" noSelect="1"/>
          </p:cNvSpPr>
          <p:nvPr>
            <p:ph type="pic" idx="13" hasCustomPrompt="1"/>
          </p:nvPr>
        </p:nvSpPr>
        <p:spPr bwMode="gray">
          <a:xfrm>
            <a:off x="0" y="0"/>
            <a:ext cx="12195175" cy="6857999"/>
          </a:xfrm>
        </p:spPr>
        <p:txBody>
          <a:bodyPr anchor="ctr"/>
          <a:lstStyle>
            <a:lvl1pPr marL="270108" indent="-270108" algn="ctr" defTabSz="1088937" rtl="0" eaLnBrk="1" latinLnBrk="0" hangingPunct="1">
              <a:spcBef>
                <a:spcPts val="0"/>
              </a:spcBef>
              <a:buFont typeface="Arial" pitchFamily="34" charset="0"/>
              <a:buNone/>
              <a:defRPr/>
            </a:lvl1pPr>
          </a:lstStyle>
          <a:p>
            <a:r>
              <a:rPr lang="nl-NL"/>
              <a:t>[Afbeelding]</a:t>
            </a:r>
          </a:p>
        </p:txBody>
      </p:sp>
      <p:sp>
        <p:nvSpPr>
          <p:cNvPr id="9" name="Tijdelijke aanduiding voor afbeelding 3 (PHJU)">
            <a:extLst>
              <a:ext uri="{FF2B5EF4-FFF2-40B4-BE49-F238E27FC236}">
                <a16:creationId xmlns:a16="http://schemas.microsoft.com/office/drawing/2014/main" id="{E968B1FB-1E9D-44FF-85F4-7BEC7C5A53F0}"/>
              </a:ext>
            </a:extLst>
          </p:cNvPr>
          <p:cNvSpPr>
            <a:spLocks noGrp="1" noSelect="1"/>
          </p:cNvSpPr>
          <p:nvPr>
            <p:ph type="body" idx="14" hasCustomPrompt="1"/>
            <p:custDataLst>
              <p:custData r:id="rId1"/>
            </p:custDataLst>
          </p:nvPr>
        </p:nvSpPr>
        <p:spPr bwMode="gray">
          <a:xfrm>
            <a:off x="0" y="1"/>
            <a:ext cx="2529720" cy="6857999"/>
          </a:xfrm>
          <a:blipFill>
            <a:blip r:embed="rId3"/>
            <a:stretch>
              <a:fillRect/>
            </a:stretch>
          </a:blipFill>
        </p:spPr>
        <p:txBody>
          <a:bodyPr/>
          <a:lstStyle>
            <a:lvl1pPr marL="270108" indent="-270108" algn="l" defTabSz="1088937" rtl="0" eaLnBrk="1" latinLnBrk="0" hangingPunct="1">
              <a:spcBef>
                <a:spcPts val="0"/>
              </a:spcBef>
              <a:buFont typeface="Arial" pitchFamily="34" charset="0"/>
              <a:buNone/>
              <a:defRPr/>
            </a:lvl1pPr>
          </a:lstStyle>
          <a:p>
            <a:r>
              <a:rPr lang="nl-NL"/>
              <a:t> </a:t>
            </a:r>
          </a:p>
        </p:txBody>
      </p:sp>
    </p:spTree>
    <p:extLst>
      <p:ext uri="{BB962C8B-B14F-4D97-AF65-F5344CB8AC3E}">
        <p14:creationId xmlns:p14="http://schemas.microsoft.com/office/powerpoint/2010/main" val="22965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D4EDFC"/>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1004703" y="2240868"/>
            <a:ext cx="10169448" cy="1764196"/>
          </a:xfrm>
        </p:spPr>
        <p:txBody>
          <a:bodyPr anchor="t"/>
          <a:lstStyle>
            <a:lvl1pPr algn="ctr">
              <a:defRPr sz="5500">
                <a:solidFill>
                  <a:schemeClr val="tx1"/>
                </a:solidFill>
              </a:defRPr>
            </a:lvl1pPr>
          </a:lstStyle>
          <a:p>
            <a:pPr lvl="0"/>
            <a:r>
              <a:rPr lang="nl-NL" noProof="1"/>
              <a:t>[Titel]</a:t>
            </a:r>
            <a:br>
              <a:rPr lang="nl-NL" noProof="1"/>
            </a:br>
            <a:endParaRPr lang="nl-NL" noProof="1"/>
          </a:p>
        </p:txBody>
      </p:sp>
      <p:sp>
        <p:nvSpPr>
          <p:cNvPr id="11" name="Tijdelijke aanduiding voor tekst 10">
            <a:extLst>
              <a:ext uri="{FF2B5EF4-FFF2-40B4-BE49-F238E27FC236}">
                <a16:creationId xmlns:a16="http://schemas.microsoft.com/office/drawing/2014/main" id="{9EA2CB4D-0B72-4771-8774-C128702AE7CE}"/>
              </a:ext>
            </a:extLst>
          </p:cNvPr>
          <p:cNvSpPr>
            <a:spLocks noGrp="1" noSelect="1"/>
          </p:cNvSpPr>
          <p:nvPr>
            <p:ph type="body" sz="quarter" idx="10" hasCustomPrompt="1"/>
          </p:nvPr>
        </p:nvSpPr>
        <p:spPr bwMode="gray">
          <a:xfrm>
            <a:off x="1004888" y="4149812"/>
            <a:ext cx="10169525" cy="1187400"/>
          </a:xfrm>
        </p:spPr>
        <p:txBody>
          <a:bodyPr/>
          <a:lstStyle>
            <a:lvl1pPr marL="0" indent="0" algn="ctr">
              <a:buFontTx/>
              <a:buNone/>
              <a:defRPr sz="3400" b="0">
                <a:solidFill>
                  <a:schemeClr val="tx1"/>
                </a:solidFill>
                <a:latin typeface="+mj-lt"/>
              </a:defRPr>
            </a:lvl1pPr>
            <a:lvl2pPr marL="0" indent="0" algn="ctr">
              <a:buFontTx/>
              <a:buNone/>
              <a:defRPr sz="3400" b="0">
                <a:solidFill>
                  <a:schemeClr val="tx1"/>
                </a:solidFill>
              </a:defRPr>
            </a:lvl2pPr>
            <a:lvl3pPr marL="0" indent="0" algn="ctr">
              <a:buFontTx/>
              <a:buNone/>
              <a:defRPr sz="3400" b="0">
                <a:solidFill>
                  <a:schemeClr val="tx1"/>
                </a:solidFill>
              </a:defRPr>
            </a:lvl3pPr>
            <a:lvl4pPr marL="0" algn="ctr">
              <a:buFontTx/>
              <a:buNone/>
              <a:defRPr sz="3400" b="0">
                <a:solidFill>
                  <a:schemeClr val="tx1"/>
                </a:solidFill>
              </a:defRPr>
            </a:lvl4pPr>
            <a:lvl5pPr marL="0" algn="ctr">
              <a:buFontTx/>
              <a:buNone/>
              <a:defRPr sz="3400" b="0">
                <a:solidFill>
                  <a:schemeClr val="tx1"/>
                </a:solidFill>
              </a:defRPr>
            </a:lvl5pPr>
            <a:lvl6pPr marL="0" algn="ctr">
              <a:buFontTx/>
              <a:buNone/>
              <a:defRPr sz="3400" b="0">
                <a:solidFill>
                  <a:schemeClr val="tx1"/>
                </a:solidFill>
              </a:defRPr>
            </a:lvl6pPr>
            <a:lvl7pPr marL="0" algn="ctr">
              <a:buFontTx/>
              <a:buNone/>
              <a:defRPr sz="3400" b="0">
                <a:solidFill>
                  <a:schemeClr val="tx1"/>
                </a:solidFill>
              </a:defRPr>
            </a:lvl7pPr>
            <a:lvl8pPr marL="0" algn="ctr">
              <a:buFontTx/>
              <a:buNone/>
              <a:defRPr sz="3400" b="0">
                <a:solidFill>
                  <a:schemeClr val="tx1"/>
                </a:solidFill>
              </a:defRPr>
            </a:lvl8pPr>
            <a:lvl9pPr marL="0" algn="ctr">
              <a:buFontTx/>
              <a:buNone/>
              <a:defRPr sz="3400" b="0">
                <a:solidFill>
                  <a:schemeClr val="tx1"/>
                </a:solidFill>
              </a:defRPr>
            </a:lvl9pPr>
          </a:lstStyle>
          <a:p>
            <a:pPr lvl="0"/>
            <a:r>
              <a:rPr lang="nl-NL"/>
              <a:t>[Ondertitel]</a:t>
            </a:r>
          </a:p>
        </p:txBody>
      </p:sp>
    </p:spTree>
    <p:extLst>
      <p:ext uri="{BB962C8B-B14F-4D97-AF65-F5344CB8AC3E}">
        <p14:creationId xmlns:p14="http://schemas.microsoft.com/office/powerpoint/2010/main" val="108424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leine tekst en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D72B64D-68B0-4E1E-B069-061DBB6A1658}"/>
              </a:ext>
            </a:extLst>
          </p:cNvPr>
          <p:cNvSpPr>
            <a:spLocks noSelect="1"/>
          </p:cNvSpPr>
          <p:nvPr userDrawn="1"/>
        </p:nvSpPr>
        <p:spPr bwMode="gray">
          <a:xfrm>
            <a:off x="4219085" y="0"/>
            <a:ext cx="7969796"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a:xfrm>
            <a:off x="979716" y="1232756"/>
            <a:ext cx="2952057" cy="840998"/>
          </a:xfrm>
        </p:spPr>
        <p:txBody>
          <a:bodyPr/>
          <a:lstStyle>
            <a:lvl1pPr>
              <a:defRPr sz="2000"/>
            </a:lvl1pPr>
          </a:lstStyle>
          <a:p>
            <a:pPr lvl="0"/>
            <a:r>
              <a:rPr lang="nl-NL" noProof="1"/>
              <a:t>[Titel]</a:t>
            </a:r>
          </a:p>
        </p:txBody>
      </p:sp>
      <p:sp>
        <p:nvSpPr>
          <p:cNvPr id="3" name="Tijdelijke aanduiding voor afbeelding 3">
            <a:extLst>
              <a:ext uri="{FF2B5EF4-FFF2-40B4-BE49-F238E27FC236}">
                <a16:creationId xmlns:a16="http://schemas.microsoft.com/office/drawing/2014/main" id="{70B3CF3C-7BA3-476D-9EE5-ECB24C8A1DF6}"/>
              </a:ext>
            </a:extLst>
          </p:cNvPr>
          <p:cNvSpPr>
            <a:spLocks noGrp="1" noSelect="1"/>
          </p:cNvSpPr>
          <p:nvPr>
            <p:ph type="pic" idx="10" hasCustomPrompt="1"/>
          </p:nvPr>
        </p:nvSpPr>
        <p:spPr bwMode="gray">
          <a:xfrm>
            <a:off x="4225379" y="0"/>
            <a:ext cx="7969796" cy="6858000"/>
          </a:xfrm>
        </p:spPr>
        <p:txBody>
          <a:bodyPr/>
          <a:lstStyle>
            <a:lvl1pPr marL="230400" indent="-230400" algn="l" defTabSz="1088937" rtl="0" eaLnBrk="1" latinLnBrk="0" hangingPunct="1">
              <a:spcBef>
                <a:spcPts val="0"/>
              </a:spcBef>
              <a:buFont typeface="Arial" pitchFamily="34" charset="0"/>
              <a:buNone/>
              <a:defRPr/>
            </a:lvl1pPr>
          </a:lstStyle>
          <a:p>
            <a:r>
              <a:rPr lang="nl-NL"/>
              <a:t>[Afbeelding]</a:t>
            </a:r>
          </a:p>
        </p:txBody>
      </p:sp>
      <p:sp>
        <p:nvSpPr>
          <p:cNvPr id="6" name="Tijdelijke aanduiding voor tekst 5">
            <a:extLst>
              <a:ext uri="{FF2B5EF4-FFF2-40B4-BE49-F238E27FC236}">
                <a16:creationId xmlns:a16="http://schemas.microsoft.com/office/drawing/2014/main" id="{3570D465-F8AA-4A1E-971D-9DC1400227DA}"/>
              </a:ext>
            </a:extLst>
          </p:cNvPr>
          <p:cNvSpPr>
            <a:spLocks noGrp="1" noSelect="1"/>
          </p:cNvSpPr>
          <p:nvPr>
            <p:ph type="body" sz="quarter" idx="11" hasCustomPrompt="1"/>
          </p:nvPr>
        </p:nvSpPr>
        <p:spPr bwMode="gray">
          <a:xfrm>
            <a:off x="985290" y="2204864"/>
            <a:ext cx="2952057" cy="2988332"/>
          </a:xfrm>
        </p:spPr>
        <p:txBody>
          <a:bodyPr/>
          <a:lstStyle>
            <a:lvl1pPr marL="0" indent="0">
              <a:buFontTx/>
              <a:buNone/>
              <a:defRPr sz="2000" b="0">
                <a:solidFill>
                  <a:schemeClr val="tx1"/>
                </a:solidFill>
              </a:defRPr>
            </a:lvl1pPr>
            <a:lvl2pPr marL="0" indent="0">
              <a:buFontTx/>
              <a:buNone/>
              <a:defRPr sz="2000" b="0">
                <a:solidFill>
                  <a:schemeClr val="tx1"/>
                </a:solidFill>
              </a:defRPr>
            </a:lvl2pPr>
            <a:lvl3pPr marL="0" indent="0">
              <a:buFontTx/>
              <a:buNone/>
              <a:defRPr sz="2000" b="0">
                <a:solidFill>
                  <a:schemeClr val="tx1"/>
                </a:solidFill>
              </a:defRPr>
            </a:lvl3pPr>
            <a:lvl4pPr marL="0">
              <a:buFontTx/>
              <a:buNone/>
              <a:defRPr sz="2000" b="0">
                <a:solidFill>
                  <a:schemeClr val="tx1"/>
                </a:solidFill>
              </a:defRPr>
            </a:lvl4pPr>
            <a:lvl5pPr marL="0">
              <a:buFontTx/>
              <a:buNone/>
              <a:defRPr sz="2000" b="0">
                <a:solidFill>
                  <a:schemeClr val="tx1"/>
                </a:solidFill>
              </a:defRPr>
            </a:lvl5pPr>
            <a:lvl6pPr marL="0">
              <a:buFontTx/>
              <a:buNone/>
              <a:defRPr sz="2000" b="0">
                <a:solidFill>
                  <a:schemeClr val="tx1"/>
                </a:solidFill>
              </a:defRPr>
            </a:lvl6pPr>
            <a:lvl7pPr marL="0">
              <a:buFontTx/>
              <a:buNone/>
              <a:defRPr sz="2000" b="0">
                <a:solidFill>
                  <a:schemeClr val="tx1"/>
                </a:solidFill>
              </a:defRPr>
            </a:lvl7pPr>
            <a:lvl8pPr marL="0">
              <a:buFontTx/>
              <a:buNone/>
              <a:defRPr sz="2000" b="0">
                <a:solidFill>
                  <a:schemeClr val="tx1"/>
                </a:solidFill>
              </a:defRPr>
            </a:lvl8pPr>
            <a:lvl9pPr marL="0">
              <a:buFontTx/>
              <a:buNone/>
              <a:defRPr sz="2000" b="0">
                <a:solidFill>
                  <a:schemeClr val="tx1"/>
                </a:solidFill>
              </a:defRPr>
            </a:lvl9pPr>
          </a:lstStyle>
          <a:p>
            <a:pPr lvl="0"/>
            <a:r>
              <a:rPr lang="nl-NL"/>
              <a:t>[Tekst]</a:t>
            </a:r>
          </a:p>
        </p:txBody>
      </p:sp>
    </p:spTree>
    <p:extLst>
      <p:ext uri="{BB962C8B-B14F-4D97-AF65-F5344CB8AC3E}">
        <p14:creationId xmlns:p14="http://schemas.microsoft.com/office/powerpoint/2010/main" val="330585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zonder subtitel">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userDrawn="1"/>
        </p:nvSpPr>
        <p:spPr bwMode="gray">
          <a:xfrm>
            <a:off x="0" y="2651179"/>
            <a:ext cx="10688906"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40" tIns="45720" rIns="91440" bIns="45720" numCol="1" anchor="t" anchorCtr="0" compatLnSpc="1">
            <a:prstTxWarp prst="textNoShape">
              <a:avLst/>
            </a:prstTxWarp>
          </a:bodyPr>
          <a:lstStyle/>
          <a:p>
            <a:endParaRPr lang="nl-NL"/>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
        <p:nvSpPr>
          <p:cNvPr id="2" name="Titel 1"/>
          <p:cNvSpPr>
            <a:spLocks noGrp="1" noSelect="1"/>
          </p:cNvSpPr>
          <p:nvPr>
            <p:ph type="ctrTitle" hasCustomPrompt="1"/>
          </p:nvPr>
        </p:nvSpPr>
        <p:spPr bwMode="gray">
          <a:xfrm>
            <a:off x="1337426" y="3615159"/>
            <a:ext cx="9152649" cy="1974081"/>
          </a:xfrm>
        </p:spPr>
        <p:txBody>
          <a:bodyPr anchor="t" anchorCtr="0"/>
          <a:lstStyle>
            <a:lvl1pPr algn="l">
              <a:defRPr sz="5400">
                <a:solidFill>
                  <a:schemeClr val="tx1"/>
                </a:solidFill>
              </a:defRPr>
            </a:lvl1pPr>
          </a:lstStyle>
          <a:p>
            <a:r>
              <a:rPr lang="nl-NL" noProof="1"/>
              <a:t>[Titel]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userDrawn="1"/>
        </p:nvSpPr>
        <p:spPr bwMode="gray">
          <a:xfrm>
            <a:off x="1921123" y="6024206"/>
            <a:ext cx="144016" cy="246221"/>
          </a:xfrm>
          <a:prstGeom prst="rect">
            <a:avLst/>
          </a:prstGeom>
          <a:noFill/>
        </p:spPr>
        <p:txBody>
          <a:bodyPr wrap="square" lIns="0" tIns="0" rIns="0" bIns="0" rtlCol="0" anchor="ctr">
            <a:spAutoFit/>
          </a:bodyPr>
          <a:lstStyle/>
          <a:p>
            <a:pPr algn="ctr"/>
            <a:endParaRPr lang="nl-NL" sz="1600" b="1">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60040" y="6021288"/>
            <a:ext cx="1705099" cy="252000"/>
          </a:xfrm>
        </p:spPr>
        <p:txBody>
          <a:bodyPr/>
          <a:lstStyle/>
          <a:p>
            <a:fld id="{2923B9C5-BE15-4844-92EA-6B5A4B794705}" type="datetime4">
              <a:rPr lang="nl-NL" noProof="1" smtClean="0"/>
              <a:pPr/>
              <a:t>27 augustus 2022</a:t>
            </a:fld>
            <a:r>
              <a:rPr lang="nl-NL" noProof="1"/>
              <a:t> </a:t>
            </a:r>
            <a:r>
              <a:rPr lang="nl-NL"/>
              <a:t>–</a:t>
            </a:r>
          </a:p>
          <a:p>
            <a:endParaRPr lang="nl-NL" noProof="1"/>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r>
              <a:rPr lang="nl-NL" noProof="1"/>
              <a:t>[Voornaam Achternaam]</a:t>
            </a:r>
          </a:p>
        </p:txBody>
      </p:sp>
    </p:spTree>
    <p:extLst>
      <p:ext uri="{BB962C8B-B14F-4D97-AF65-F5344CB8AC3E}">
        <p14:creationId xmlns:p14="http://schemas.microsoft.com/office/powerpoint/2010/main" val="23299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itdia">
    <p:bg>
      <p:bgPr>
        <a:solidFill>
          <a:srgbClr val="D4EDFC"/>
        </a:solidFill>
        <a:effectLst/>
      </p:bgPr>
    </p:bg>
    <p:spTree>
      <p:nvGrpSpPr>
        <p:cNvPr id="1" name=""/>
        <p:cNvGrpSpPr/>
        <p:nvPr/>
      </p:nvGrpSpPr>
      <p:grpSpPr>
        <a:xfrm>
          <a:off x="0" y="0"/>
          <a:ext cx="0" cy="0"/>
          <a:chOff x="0" y="0"/>
          <a:chExt cx="0" cy="0"/>
        </a:xfrm>
      </p:grpSpPr>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Tree>
    <p:extLst>
      <p:ext uri="{BB962C8B-B14F-4D97-AF65-F5344CB8AC3E}">
        <p14:creationId xmlns:p14="http://schemas.microsoft.com/office/powerpoint/2010/main" val="27972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4" name="Afbeelding 13" hidden="1">
            <a:extLst>
              <a:ext uri="{FF2B5EF4-FFF2-40B4-BE49-F238E27FC236}">
                <a16:creationId xmlns:a16="http://schemas.microsoft.com/office/drawing/2014/main" id="{60ABDAD1-1417-4A76-B2E5-DEB5397BB4D7}"/>
              </a:ext>
            </a:extLst>
          </p:cNvPr>
          <p:cNvPicPr>
            <a:picLocks noSelect="1" noChangeAspect="1"/>
          </p:cNvPicPr>
          <p:nvPr userDrawn="1"/>
        </p:nvPicPr>
        <p:blipFill>
          <a:blip r:embed="rId12"/>
          <a:stretch>
            <a:fillRect/>
          </a:stretch>
        </p:blipFill>
        <p:spPr>
          <a:xfrm>
            <a:off x="3393" y="0"/>
            <a:ext cx="12188389" cy="6858000"/>
          </a:xfrm>
          <a:prstGeom prst="rect">
            <a:avLst/>
          </a:prstGeom>
        </p:spPr>
      </p:pic>
      <p:pic>
        <p:nvPicPr>
          <p:cNvPr id="10" name="***druppels">
            <a:extLst>
              <a:ext uri="{FF2B5EF4-FFF2-40B4-BE49-F238E27FC236}">
                <a16:creationId xmlns:a16="http://schemas.microsoft.com/office/drawing/2014/main" id="{720F36EC-87A9-44DD-BB0D-0AAA2D3BE9E8}"/>
              </a:ext>
            </a:extLst>
          </p:cNvPr>
          <p:cNvPicPr>
            <a:picLocks noSelect="1" noChangeAspect="1"/>
          </p:cNvPicPr>
          <p:nvPr userDrawn="1"/>
        </p:nvPicPr>
        <p:blipFill>
          <a:blip r:embed="rId13"/>
          <a:stretch>
            <a:fillRect/>
          </a:stretch>
        </p:blipFill>
        <p:spPr bwMode="gray">
          <a:xfrm>
            <a:off x="0" y="0"/>
            <a:ext cx="2529840" cy="6858000"/>
          </a:xfrm>
          <a:prstGeom prst="rect">
            <a:avLst/>
          </a:prstGeom>
        </p:spPr>
      </p:pic>
      <p:sp>
        <p:nvSpPr>
          <p:cNvPr id="2" name="Tijdelijke aanduiding voor titel 1"/>
          <p:cNvSpPr>
            <a:spLocks noGrp="1" noSelect="1"/>
          </p:cNvSpPr>
          <p:nvPr>
            <p:ph type="title"/>
          </p:nvPr>
        </p:nvSpPr>
        <p:spPr bwMode="gray">
          <a:xfrm>
            <a:off x="1328739" y="377788"/>
            <a:ext cx="8153224" cy="1143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345059" y="2312876"/>
            <a:ext cx="8712968" cy="3384377"/>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JU-LEVEL9=Negende niveau</a:t>
            </a:r>
          </a:p>
        </p:txBody>
      </p:sp>
      <p:sp>
        <p:nvSpPr>
          <p:cNvPr id="4" name="Tijdelijke aanduiding voor datum 3"/>
          <p:cNvSpPr>
            <a:spLocks noGrp="1" noSelect="1"/>
          </p:cNvSpPr>
          <p:nvPr>
            <p:ph type="dt" sz="half" idx="2"/>
          </p:nvPr>
        </p:nvSpPr>
        <p:spPr bwMode="gray">
          <a:xfrm>
            <a:off x="184547" y="6021288"/>
            <a:ext cx="1705099" cy="252000"/>
          </a:xfrm>
          <a:prstGeom prst="rect">
            <a:avLst/>
          </a:prstGeom>
        </p:spPr>
        <p:txBody>
          <a:bodyPr vert="horz" lIns="0" tIns="0" rIns="0" bIns="0" rtlCol="0" anchor="t">
            <a:noAutofit/>
          </a:bodyPr>
          <a:lstStyle>
            <a:lvl1pPr algn="r">
              <a:defRPr sz="1600" b="1">
                <a:solidFill>
                  <a:schemeClr val="bg1"/>
                </a:solidFill>
                <a:latin typeface="+mj-lt"/>
              </a:defRPr>
            </a:lvl1pPr>
          </a:lstStyle>
          <a:p>
            <a:fld id="{2923B9C5-BE15-4844-92EA-6B5A4B794705}" type="datetime4">
              <a:rPr lang="nl-NL" noProof="1" smtClean="0"/>
              <a:pPr/>
              <a:t>27 augustus 2022</a:t>
            </a:fld>
            <a:endParaRPr lang="nl-NL" noProof="1"/>
          </a:p>
        </p:txBody>
      </p:sp>
      <p:sp>
        <p:nvSpPr>
          <p:cNvPr id="5" name="Tijdelijke aanduiding voor voettekst 4"/>
          <p:cNvSpPr>
            <a:spLocks noGrp="1" noSelect="1"/>
          </p:cNvSpPr>
          <p:nvPr>
            <p:ph type="ftr" sz="quarter" idx="3"/>
          </p:nvPr>
        </p:nvSpPr>
        <p:spPr bwMode="gray">
          <a:xfrm>
            <a:off x="2101143" y="6021288"/>
            <a:ext cx="6265512" cy="252000"/>
          </a:xfrm>
          <a:prstGeom prst="rect">
            <a:avLst/>
          </a:prstGeom>
        </p:spPr>
        <p:txBody>
          <a:bodyPr vert="horz" lIns="0" tIns="0" rIns="0" bIns="0" rtlCol="0" anchor="t">
            <a:noAutofit/>
          </a:bodyPr>
          <a:lstStyle>
            <a:lvl1pPr algn="l">
              <a:defRPr sz="1600" b="1">
                <a:solidFill>
                  <a:schemeClr val="bg1"/>
                </a:solidFill>
                <a:latin typeface="+mj-lt"/>
              </a:defRPr>
            </a:lvl1pPr>
          </a:lstStyle>
          <a:p>
            <a:r>
              <a:rPr lang="nl-NL" noProof="1"/>
              <a:t>[Voornaam Achternaam]</a:t>
            </a:r>
          </a:p>
        </p:txBody>
      </p:sp>
      <p:sp>
        <p:nvSpPr>
          <p:cNvPr id="6" name="Tijdelijke aanduiding voor dianummer 5"/>
          <p:cNvSpPr>
            <a:spLocks noGrp="1" noSelect="1"/>
          </p:cNvSpPr>
          <p:nvPr>
            <p:ph type="sldNum" sz="quarter" idx="4"/>
          </p:nvPr>
        </p:nvSpPr>
        <p:spPr bwMode="gray">
          <a:xfrm>
            <a:off x="9986020" y="6021288"/>
            <a:ext cx="1613802" cy="252000"/>
          </a:xfrm>
          <a:prstGeom prst="rect">
            <a:avLst/>
          </a:prstGeom>
        </p:spPr>
        <p:txBody>
          <a:bodyPr vert="horz" lIns="0" tIns="0" rIns="0" bIns="0" rtlCol="0" anchor="ctr">
            <a:noAutofit/>
          </a:bodyPr>
          <a:lstStyle>
            <a:lvl1pPr algn="r">
              <a:defRPr sz="1600" b="1">
                <a:solidFill>
                  <a:schemeClr val="bg1"/>
                </a:solidFill>
                <a:latin typeface="+mj-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8" r:id="rId1"/>
    <p:sldLayoutId id="2147483710" r:id="rId2"/>
    <p:sldLayoutId id="2147483711" r:id="rId3"/>
    <p:sldLayoutId id="2147483717" r:id="rId4"/>
    <p:sldLayoutId id="2147483715" r:id="rId5"/>
    <p:sldLayoutId id="2147483719" r:id="rId6"/>
    <p:sldLayoutId id="2147483720" r:id="rId7"/>
    <p:sldLayoutId id="2147483716" r:id="rId8"/>
    <p:sldLayoutId id="2147483713" r:id="rId9"/>
    <p:sldLayoutId id="2147483714" r:id="rId10"/>
  </p:sldLayoutIdLst>
  <p:hf sldNum="0" hdr="0" ftr="0" dt="0"/>
  <p:txStyles>
    <p:titleStyle>
      <a:lvl1pPr algn="l" defTabSz="1088937" rtl="0" eaLnBrk="1" latinLnBrk="0" hangingPunct="1">
        <a:spcBef>
          <a:spcPct val="0"/>
        </a:spcBef>
        <a:buNone/>
        <a:defRPr sz="3500" b="1" kern="1200">
          <a:solidFill>
            <a:schemeClr val="tx1"/>
          </a:solidFill>
          <a:latin typeface="+mj-lt"/>
          <a:ea typeface="+mj-ea"/>
          <a:cs typeface="+mj-cs"/>
        </a:defRPr>
      </a:lvl1pPr>
    </p:titleStyle>
    <p:bodyStyle>
      <a:lvl1pPr marL="230400" indent="-230400" algn="l" defTabSz="1088937" rtl="0" eaLnBrk="1" latinLnBrk="0" hangingPunct="1">
        <a:spcBef>
          <a:spcPts val="0"/>
        </a:spcBef>
        <a:buFont typeface="Arial" pitchFamily="34" charset="0"/>
        <a:buChar char="•"/>
        <a:defRPr sz="2700" b="0" kern="1200" baseline="0">
          <a:solidFill>
            <a:schemeClr val="tx1"/>
          </a:solidFill>
          <a:latin typeface="+mn-lt"/>
          <a:ea typeface="+mn-ea"/>
          <a:cs typeface="+mn-cs"/>
        </a:defRPr>
      </a:lvl1pPr>
      <a:lvl2pPr marL="237600" indent="-237600" algn="l" defTabSz="1088937" rtl="0" eaLnBrk="1" latinLnBrk="0" hangingPunct="1">
        <a:spcBef>
          <a:spcPts val="0"/>
        </a:spcBef>
        <a:buClr>
          <a:schemeClr val="tx1"/>
        </a:buClr>
        <a:buFont typeface="Arial" pitchFamily="34" charset="0"/>
        <a:buChar char="•"/>
        <a:defRPr sz="2700" kern="1200">
          <a:solidFill>
            <a:schemeClr val="accent3"/>
          </a:solidFill>
          <a:latin typeface="+mn-lt"/>
          <a:ea typeface="+mn-ea"/>
          <a:cs typeface="+mn-cs"/>
        </a:defRPr>
      </a:lvl2pPr>
      <a:lvl3pPr marL="475200" indent="-237600" algn="l" defTabSz="1088937" rtl="0" eaLnBrk="1" latinLnBrk="0" hangingPunct="1">
        <a:spcBef>
          <a:spcPts val="0"/>
        </a:spcBef>
        <a:buFont typeface="Arial" pitchFamily="34" charset="0"/>
        <a:buChar char="•"/>
        <a:defRPr sz="1901" b="0" kern="1200">
          <a:solidFill>
            <a:schemeClr val="tx1"/>
          </a:solidFill>
          <a:latin typeface="+mn-lt"/>
          <a:ea typeface="+mn-ea"/>
          <a:cs typeface="+mn-cs"/>
        </a:defRPr>
      </a:lvl3pPr>
      <a:lvl4pPr marL="0" indent="0" algn="l" defTabSz="1088937" rtl="0" eaLnBrk="1" latinLnBrk="0" hangingPunct="1">
        <a:spcBef>
          <a:spcPts val="0"/>
        </a:spcBef>
        <a:buFont typeface="Arial" pitchFamily="34" charset="0"/>
        <a:buNone/>
        <a:defRPr sz="2400" b="1" kern="1200">
          <a:solidFill>
            <a:schemeClr val="tx1"/>
          </a:solidFill>
          <a:latin typeface="+mn-lt"/>
          <a:ea typeface="+mn-ea"/>
          <a:cs typeface="+mn-cs"/>
        </a:defRPr>
      </a:lvl4pPr>
      <a:lvl5pPr marL="0" indent="0" algn="l" defTabSz="1088937" rtl="0" eaLnBrk="1" latinLnBrk="0" hangingPunct="1">
        <a:spcBef>
          <a:spcPts val="1500"/>
        </a:spcBef>
        <a:buFont typeface="Arial" pitchFamily="34" charset="0"/>
        <a:buNone/>
        <a:defRPr sz="2700" kern="1200">
          <a:solidFill>
            <a:schemeClr val="tx1"/>
          </a:solidFill>
          <a:latin typeface="+mn-lt"/>
          <a:ea typeface="+mn-ea"/>
          <a:cs typeface="+mn-cs"/>
        </a:defRPr>
      </a:lvl5pPr>
      <a:lvl6pPr marL="237600" indent="0" algn="l" defTabSz="1088937" rtl="0" eaLnBrk="1" latinLnBrk="0" hangingPunct="1">
        <a:spcBef>
          <a:spcPts val="0"/>
        </a:spcBef>
        <a:buFont typeface="Arial" pitchFamily="34" charset="0"/>
        <a:buNone/>
        <a:defRPr sz="2700" kern="1200">
          <a:solidFill>
            <a:schemeClr val="tx1"/>
          </a:solidFill>
          <a:latin typeface="+mn-lt"/>
          <a:ea typeface="+mn-ea"/>
          <a:cs typeface="+mn-cs"/>
        </a:defRPr>
      </a:lvl6pPr>
      <a:lvl7pPr marL="475200" indent="0" algn="l" defTabSz="1088937" rtl="0" eaLnBrk="1" latinLnBrk="0" hangingPunct="1">
        <a:spcBef>
          <a:spcPts val="0"/>
        </a:spcBef>
        <a:buFont typeface="Arial" pitchFamily="34" charset="0"/>
        <a:buNone/>
        <a:defRPr sz="2101" kern="1200">
          <a:solidFill>
            <a:schemeClr val="tx1"/>
          </a:solidFill>
          <a:latin typeface="+mn-lt"/>
          <a:ea typeface="+mn-ea"/>
          <a:cs typeface="+mn-cs"/>
        </a:defRPr>
      </a:lvl7pPr>
      <a:lvl8pPr marL="712800" indent="0" algn="l" defTabSz="1088937" rtl="0" eaLnBrk="1" latinLnBrk="0" hangingPunct="1">
        <a:spcBef>
          <a:spcPts val="0"/>
        </a:spcBef>
        <a:buFont typeface="Arial" pitchFamily="34" charset="0"/>
        <a:buNone/>
        <a:defRPr sz="1901" kern="1200">
          <a:solidFill>
            <a:schemeClr val="tx1"/>
          </a:solidFill>
          <a:latin typeface="+mn-lt"/>
          <a:ea typeface="+mn-ea"/>
          <a:cs typeface="+mn-cs"/>
        </a:defRPr>
      </a:lvl8pPr>
      <a:lvl9pPr marL="0" indent="0" algn="l" defTabSz="1088937" rtl="0" eaLnBrk="1" latinLnBrk="0" hangingPunct="1">
        <a:spcBef>
          <a:spcPts val="0"/>
        </a:spcBef>
        <a:buFont typeface="Arial" pitchFamily="34" charset="0"/>
        <a:buNone/>
        <a:defRPr sz="1701" kern="120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nmg.nl/advies-richtlijnen/ethische-toolkit/zelf-aan-de-slag.htm"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66iso3N6ZDw"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880DD-08C7-4DE2-BE96-59E18BF4D866}"/>
              </a:ext>
            </a:extLst>
          </p:cNvPr>
          <p:cNvSpPr>
            <a:spLocks noGrp="1"/>
          </p:cNvSpPr>
          <p:nvPr>
            <p:ph type="ctrTitle"/>
          </p:nvPr>
        </p:nvSpPr>
        <p:spPr/>
        <p:txBody>
          <a:bodyPr/>
          <a:lstStyle/>
          <a:p>
            <a:r>
              <a:rPr lang="nl-NL" dirty="0">
                <a:cs typeface="Arial"/>
              </a:rPr>
              <a:t>Ethiek en wetgeving</a:t>
            </a:r>
          </a:p>
        </p:txBody>
      </p:sp>
      <p:sp>
        <p:nvSpPr>
          <p:cNvPr id="3" name="Ondertitel 2">
            <a:extLst>
              <a:ext uri="{FF2B5EF4-FFF2-40B4-BE49-F238E27FC236}">
                <a16:creationId xmlns:a16="http://schemas.microsoft.com/office/drawing/2014/main" id="{F70F51F9-5BDF-413C-92A8-C6986B80BBF3}"/>
              </a:ext>
            </a:extLst>
          </p:cNvPr>
          <p:cNvSpPr>
            <a:spLocks noGrp="1"/>
          </p:cNvSpPr>
          <p:nvPr>
            <p:ph type="subTitle" idx="1"/>
          </p:nvPr>
        </p:nvSpPr>
        <p:spPr>
          <a:xfrm>
            <a:off x="1354703" y="5229200"/>
            <a:ext cx="9145016" cy="564468"/>
          </a:xfrm>
        </p:spPr>
        <p:txBody>
          <a:bodyPr/>
          <a:lstStyle/>
          <a:p>
            <a:endParaRPr lang="nl-NL" dirty="0"/>
          </a:p>
        </p:txBody>
      </p:sp>
    </p:spTree>
    <p:extLst>
      <p:ext uri="{BB962C8B-B14F-4D97-AF65-F5344CB8AC3E}">
        <p14:creationId xmlns:p14="http://schemas.microsoft.com/office/powerpoint/2010/main" val="167336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7EC5F-531B-9D2D-9D75-2EC422B99C3E}"/>
              </a:ext>
            </a:extLst>
          </p:cNvPr>
          <p:cNvSpPr>
            <a:spLocks noGrp="1"/>
          </p:cNvSpPr>
          <p:nvPr>
            <p:ph type="title"/>
          </p:nvPr>
        </p:nvSpPr>
        <p:spPr>
          <a:xfrm>
            <a:off x="831850" y="3429000"/>
            <a:ext cx="11363325" cy="2162174"/>
          </a:xfrm>
        </p:spPr>
        <p:txBody>
          <a:bodyPr/>
          <a:lstStyle/>
          <a:p>
            <a:br>
              <a:rPr lang="nl-NL" dirty="0"/>
            </a:br>
            <a:r>
              <a:rPr lang="nl-NL" sz="3200" b="0" i="0" dirty="0">
                <a:solidFill>
                  <a:srgbClr val="000000"/>
                </a:solidFill>
                <a:effectLst/>
                <a:latin typeface="Lato" panose="020F0502020204030203" pitchFamily="34" charset="0"/>
              </a:rPr>
              <a:t>Om te bepalen wat het juiste is om te doen maken we afwegingen tussen waarden. Om dat goed te doen is het van belang om de achterliggende waarden bij een dilemma in kaart te brengen. Vaak spelen er meerdere waarden op de achtergrond en worden deze door de betrokkenen verschillend gewogen.</a:t>
            </a:r>
            <a:br>
              <a:rPr lang="nl-NL" sz="3200" dirty="0"/>
            </a:br>
            <a:r>
              <a:rPr lang="nl-NL" sz="3200" b="0" i="0" dirty="0">
                <a:solidFill>
                  <a:srgbClr val="000000"/>
                </a:solidFill>
                <a:effectLst/>
                <a:latin typeface="Lato" panose="020F0502020204030203" pitchFamily="34" charset="0"/>
              </a:rPr>
              <a:t>Om die afweging te maken kun je gebruikmaken van een </a:t>
            </a:r>
            <a:r>
              <a:rPr lang="nl-NL" sz="3200" i="0" u="none" strike="noStrike" dirty="0">
                <a:solidFill>
                  <a:srgbClr val="000000"/>
                </a:solidFill>
                <a:effectLst/>
                <a:latin typeface="Lato" panose="020F0502020204030203" pitchFamily="34" charset="0"/>
                <a:hlinkClick r:id="rId2" tooltip="Zelf aan de slag"/>
              </a:rPr>
              <a:t>stappenplan</a:t>
            </a:r>
            <a:r>
              <a:rPr lang="nl-NL" sz="3200" i="0" dirty="0">
                <a:solidFill>
                  <a:srgbClr val="000000"/>
                </a:solidFill>
                <a:effectLst/>
                <a:latin typeface="Lato" panose="020F0502020204030203" pitchFamily="34" charset="0"/>
              </a:rPr>
              <a:t>.</a:t>
            </a:r>
            <a:br>
              <a:rPr lang="nl-NL" dirty="0"/>
            </a:br>
            <a:endParaRPr lang="nl-NL" dirty="0"/>
          </a:p>
        </p:txBody>
      </p:sp>
    </p:spTree>
    <p:extLst>
      <p:ext uri="{BB962C8B-B14F-4D97-AF65-F5344CB8AC3E}">
        <p14:creationId xmlns:p14="http://schemas.microsoft.com/office/powerpoint/2010/main" val="23364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4E15F-42C7-17D5-C522-6690C811595C}"/>
              </a:ext>
            </a:extLst>
          </p:cNvPr>
          <p:cNvSpPr>
            <a:spLocks noGrp="1"/>
          </p:cNvSpPr>
          <p:nvPr>
            <p:ph type="title"/>
          </p:nvPr>
        </p:nvSpPr>
        <p:spPr>
          <a:xfrm>
            <a:off x="1776414" y="2511388"/>
            <a:ext cx="8153224" cy="1143000"/>
          </a:xfrm>
        </p:spPr>
        <p:txBody>
          <a:bodyPr/>
          <a:lstStyle/>
          <a:p>
            <a:r>
              <a:rPr lang="nl-NL" dirty="0"/>
              <a:t>Stappenplan voor grote kwesties:</a:t>
            </a:r>
            <a:br>
              <a:rPr lang="nl-NL" dirty="0"/>
            </a:br>
            <a:br>
              <a:rPr lang="nl-NL" dirty="0"/>
            </a:br>
            <a:r>
              <a:rPr lang="nl-NL" dirty="0"/>
              <a:t>Stappenplan voor directe keuzes en kleine kwesties.</a:t>
            </a:r>
          </a:p>
        </p:txBody>
      </p:sp>
    </p:spTree>
    <p:extLst>
      <p:ext uri="{BB962C8B-B14F-4D97-AF65-F5344CB8AC3E}">
        <p14:creationId xmlns:p14="http://schemas.microsoft.com/office/powerpoint/2010/main" val="47935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279BCC1-29AF-7715-576A-88385CA42884}"/>
              </a:ext>
            </a:extLst>
          </p:cNvPr>
          <p:cNvSpPr>
            <a:spLocks noGrp="1"/>
          </p:cNvSpPr>
          <p:nvPr>
            <p:ph type="title"/>
          </p:nvPr>
        </p:nvSpPr>
        <p:spPr>
          <a:xfrm>
            <a:off x="1328739" y="377788"/>
            <a:ext cx="8153224" cy="1143000"/>
          </a:xfrm>
        </p:spPr>
        <p:txBody>
          <a:bodyPr anchor="b">
            <a:normAutofit/>
          </a:bodyPr>
          <a:lstStyle/>
          <a:p>
            <a:r>
              <a:rPr lang="en-US" sz="3200" dirty="0" err="1"/>
              <a:t>Stappenplan</a:t>
            </a:r>
            <a:r>
              <a:rPr lang="en-US" sz="3200" dirty="0"/>
              <a:t> voor </a:t>
            </a:r>
            <a:r>
              <a:rPr lang="en-US" sz="3200" dirty="0" err="1"/>
              <a:t>kwesties</a:t>
            </a:r>
            <a:r>
              <a:rPr lang="en-US" sz="3200" dirty="0"/>
              <a:t> </a:t>
            </a:r>
            <a:r>
              <a:rPr lang="en-US" sz="3200" dirty="0" err="1"/>
              <a:t>waarbij</a:t>
            </a:r>
            <a:r>
              <a:rPr lang="en-US" sz="3200" dirty="0"/>
              <a:t> </a:t>
            </a:r>
            <a:r>
              <a:rPr lang="en-US" sz="3200" dirty="0" err="1"/>
              <a:t>meerderen</a:t>
            </a:r>
            <a:r>
              <a:rPr lang="en-US" sz="3200" dirty="0"/>
              <a:t> disciplines </a:t>
            </a:r>
            <a:r>
              <a:rPr lang="en-US" sz="3200" dirty="0" err="1"/>
              <a:t>betrokken</a:t>
            </a:r>
            <a:r>
              <a:rPr lang="en-US" sz="3200" dirty="0"/>
              <a:t> </a:t>
            </a:r>
            <a:r>
              <a:rPr lang="en-US" sz="3200" dirty="0" err="1"/>
              <a:t>zijn</a:t>
            </a:r>
            <a:r>
              <a:rPr lang="en-US" sz="3200" dirty="0"/>
              <a:t>.</a:t>
            </a:r>
          </a:p>
        </p:txBody>
      </p:sp>
      <p:pic>
        <p:nvPicPr>
          <p:cNvPr id="1026" name="Picture 2">
            <a:extLst>
              <a:ext uri="{FF2B5EF4-FFF2-40B4-BE49-F238E27FC236}">
                <a16:creationId xmlns:a16="http://schemas.microsoft.com/office/drawing/2014/main" id="{D5A4AD5D-BA2D-B3A4-0808-DBB73F556C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1995" y="2312876"/>
            <a:ext cx="3719096"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6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DEE1F4C-5B9E-9905-956E-38ED7090CA21}"/>
              </a:ext>
            </a:extLst>
          </p:cNvPr>
          <p:cNvSpPr/>
          <p:nvPr/>
        </p:nvSpPr>
        <p:spPr>
          <a:xfrm>
            <a:off x="1511158" y="3733319"/>
            <a:ext cx="3133618" cy="93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 zijn de gevolgen?</a:t>
            </a:r>
          </a:p>
        </p:txBody>
      </p:sp>
      <p:sp>
        <p:nvSpPr>
          <p:cNvPr id="4" name="Rechthoek 3">
            <a:extLst>
              <a:ext uri="{FF2B5EF4-FFF2-40B4-BE49-F238E27FC236}">
                <a16:creationId xmlns:a16="http://schemas.microsoft.com/office/drawing/2014/main" id="{8BF0DDDE-E1A8-20F4-149F-C27F89F5362E}"/>
              </a:ext>
            </a:extLst>
          </p:cNvPr>
          <p:cNvSpPr/>
          <p:nvPr/>
        </p:nvSpPr>
        <p:spPr>
          <a:xfrm>
            <a:off x="1511158" y="2601823"/>
            <a:ext cx="3133618" cy="82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Welke opties zijn er?</a:t>
            </a:r>
          </a:p>
        </p:txBody>
      </p:sp>
      <p:sp>
        <p:nvSpPr>
          <p:cNvPr id="5" name="Rechthoek 4">
            <a:extLst>
              <a:ext uri="{FF2B5EF4-FFF2-40B4-BE49-F238E27FC236}">
                <a16:creationId xmlns:a16="http://schemas.microsoft.com/office/drawing/2014/main" id="{BB491363-0AB2-D6EB-0871-7DAE2DB8B104}"/>
              </a:ext>
            </a:extLst>
          </p:cNvPr>
          <p:cNvSpPr/>
          <p:nvPr/>
        </p:nvSpPr>
        <p:spPr>
          <a:xfrm>
            <a:off x="1511158" y="4881081"/>
            <a:ext cx="3133618" cy="84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 vind jij / waarden?</a:t>
            </a:r>
          </a:p>
        </p:txBody>
      </p:sp>
      <p:sp>
        <p:nvSpPr>
          <p:cNvPr id="6" name="Ovaal 5">
            <a:extLst>
              <a:ext uri="{FF2B5EF4-FFF2-40B4-BE49-F238E27FC236}">
                <a16:creationId xmlns:a16="http://schemas.microsoft.com/office/drawing/2014/main" id="{6DF1D3EA-037C-6006-DC87-CAA474D64DEB}"/>
              </a:ext>
            </a:extLst>
          </p:cNvPr>
          <p:cNvSpPr/>
          <p:nvPr/>
        </p:nvSpPr>
        <p:spPr>
          <a:xfrm>
            <a:off x="6905625" y="2695575"/>
            <a:ext cx="4019550" cy="2200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Oplossing</a:t>
            </a:r>
          </a:p>
        </p:txBody>
      </p:sp>
      <p:sp>
        <p:nvSpPr>
          <p:cNvPr id="7" name="Rechthoek 6">
            <a:extLst>
              <a:ext uri="{FF2B5EF4-FFF2-40B4-BE49-F238E27FC236}">
                <a16:creationId xmlns:a16="http://schemas.microsoft.com/office/drawing/2014/main" id="{6787889F-6152-838D-D15C-EFD68C4166DE}"/>
              </a:ext>
            </a:extLst>
          </p:cNvPr>
          <p:cNvSpPr/>
          <p:nvPr/>
        </p:nvSpPr>
        <p:spPr>
          <a:xfrm>
            <a:off x="1511158" y="743913"/>
            <a:ext cx="8039100" cy="84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Stappenplan voor kleinere kwesties.</a:t>
            </a:r>
          </a:p>
        </p:txBody>
      </p:sp>
    </p:spTree>
    <p:extLst>
      <p:ext uri="{BB962C8B-B14F-4D97-AF65-F5344CB8AC3E}">
        <p14:creationId xmlns:p14="http://schemas.microsoft.com/office/powerpoint/2010/main" val="305438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7D87B-8502-A4A2-FDC7-E4F8E15C2D16}"/>
              </a:ext>
            </a:extLst>
          </p:cNvPr>
          <p:cNvSpPr>
            <a:spLocks noGrp="1"/>
          </p:cNvSpPr>
          <p:nvPr>
            <p:ph type="title"/>
          </p:nvPr>
        </p:nvSpPr>
        <p:spPr>
          <a:xfrm>
            <a:off x="1795464" y="3940138"/>
            <a:ext cx="8153224" cy="1143000"/>
          </a:xfrm>
        </p:spPr>
        <p:txBody>
          <a:bodyPr/>
          <a:lstStyle/>
          <a:p>
            <a:br>
              <a:rPr lang="nl-NL" dirty="0"/>
            </a:br>
            <a:r>
              <a:rPr lang="nl-NL" dirty="0"/>
              <a:t>Opdracht:</a:t>
            </a:r>
            <a:br>
              <a:rPr lang="nl-NL" dirty="0"/>
            </a:br>
            <a:br>
              <a:rPr lang="nl-NL" dirty="0"/>
            </a:br>
            <a:r>
              <a:rPr lang="nl-NL" dirty="0"/>
              <a:t>Docent verdeelt jullie in groepjes.</a:t>
            </a:r>
            <a:br>
              <a:rPr lang="nl-NL" dirty="0"/>
            </a:br>
            <a:r>
              <a:rPr lang="nl-NL" dirty="0"/>
              <a:t>Ieder groepje krijgt enkele ethische kwesties en gaat hierover met elkaar in gesprek om hopelijk tot een gedragen keuzen te komen.</a:t>
            </a:r>
            <a:br>
              <a:rPr lang="nl-NL" dirty="0"/>
            </a:br>
            <a:br>
              <a:rPr lang="nl-NL" dirty="0"/>
            </a:br>
            <a:r>
              <a:rPr lang="nl-NL" dirty="0"/>
              <a:t>Stappenplan kan je vinden in teams</a:t>
            </a:r>
          </a:p>
        </p:txBody>
      </p:sp>
    </p:spTree>
    <p:extLst>
      <p:ext uri="{BB962C8B-B14F-4D97-AF65-F5344CB8AC3E}">
        <p14:creationId xmlns:p14="http://schemas.microsoft.com/office/powerpoint/2010/main" val="352929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6B15C-2AC9-97E7-1149-1CD47517CC17}"/>
              </a:ext>
            </a:extLst>
          </p:cNvPr>
          <p:cNvSpPr>
            <a:spLocks noGrp="1"/>
          </p:cNvSpPr>
          <p:nvPr>
            <p:ph type="title"/>
          </p:nvPr>
        </p:nvSpPr>
        <p:spPr>
          <a:xfrm>
            <a:off x="1471614" y="2149438"/>
            <a:ext cx="8153224" cy="1143000"/>
          </a:xfrm>
        </p:spPr>
        <p:txBody>
          <a:bodyPr/>
          <a:lstStyle/>
          <a:p>
            <a:r>
              <a:rPr lang="nl-NL" dirty="0"/>
              <a:t>Klassikaal terug komen op de ethische vraagstukken?</a:t>
            </a:r>
          </a:p>
        </p:txBody>
      </p:sp>
    </p:spTree>
    <p:extLst>
      <p:ext uri="{BB962C8B-B14F-4D97-AF65-F5344CB8AC3E}">
        <p14:creationId xmlns:p14="http://schemas.microsoft.com/office/powerpoint/2010/main" val="171755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28821-CA3A-603D-383D-7EBA02A97113}"/>
              </a:ext>
            </a:extLst>
          </p:cNvPr>
          <p:cNvSpPr>
            <a:spLocks noGrp="1"/>
          </p:cNvSpPr>
          <p:nvPr>
            <p:ph type="title"/>
          </p:nvPr>
        </p:nvSpPr>
        <p:spPr>
          <a:xfrm>
            <a:off x="1490664" y="2187538"/>
            <a:ext cx="8153224" cy="1143000"/>
          </a:xfrm>
        </p:spPr>
        <p:txBody>
          <a:bodyPr/>
          <a:lstStyle/>
          <a:p>
            <a:r>
              <a:rPr lang="nl-NL" dirty="0"/>
              <a:t>Huiswerk: ethische vraagstuk bedenken.</a:t>
            </a:r>
          </a:p>
        </p:txBody>
      </p:sp>
    </p:spTree>
    <p:extLst>
      <p:ext uri="{BB962C8B-B14F-4D97-AF65-F5344CB8AC3E}">
        <p14:creationId xmlns:p14="http://schemas.microsoft.com/office/powerpoint/2010/main" val="376680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E15CA-6663-8714-F3A8-21769D423D3B}"/>
              </a:ext>
            </a:extLst>
          </p:cNvPr>
          <p:cNvSpPr>
            <a:spLocks noGrp="1"/>
          </p:cNvSpPr>
          <p:nvPr>
            <p:ph type="title"/>
          </p:nvPr>
        </p:nvSpPr>
        <p:spPr/>
        <p:txBody>
          <a:bodyPr/>
          <a:lstStyle/>
          <a:p>
            <a:r>
              <a:rPr lang="nl-NL" dirty="0"/>
              <a:t>Zijn er van jullie kant nog dingen die je graag wilt leren op dit gebied?</a:t>
            </a:r>
          </a:p>
        </p:txBody>
      </p:sp>
    </p:spTree>
    <p:extLst>
      <p:ext uri="{BB962C8B-B14F-4D97-AF65-F5344CB8AC3E}">
        <p14:creationId xmlns:p14="http://schemas.microsoft.com/office/powerpoint/2010/main" val="296267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e stel je een vraag?">
            <a:extLst>
              <a:ext uri="{FF2B5EF4-FFF2-40B4-BE49-F238E27FC236}">
                <a16:creationId xmlns:a16="http://schemas.microsoft.com/office/drawing/2014/main" id="{3BF109BD-87A4-DC96-2D84-A1811BA11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113" y="2357438"/>
            <a:ext cx="2967037" cy="296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37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4C9E6-3B95-44CB-8873-65D2DB5D2E22}"/>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84376DC1-D23E-470E-A041-5A8F0FAB5CE8}"/>
              </a:ext>
            </a:extLst>
          </p:cNvPr>
          <p:cNvSpPr>
            <a:spLocks noGrp="1"/>
          </p:cNvSpPr>
          <p:nvPr>
            <p:ph idx="1"/>
          </p:nvPr>
        </p:nvSpPr>
        <p:spPr>
          <a:xfrm>
            <a:off x="1273051" y="2060848"/>
            <a:ext cx="8712968" cy="4419364"/>
          </a:xfrm>
        </p:spPr>
        <p:txBody>
          <a:bodyPr/>
          <a:lstStyle/>
          <a:p>
            <a:pPr marL="0" indent="0">
              <a:buNone/>
            </a:pPr>
            <a:r>
              <a:rPr lang="nl-NL" sz="2400" dirty="0"/>
              <a:t>Lesdoelen</a:t>
            </a:r>
          </a:p>
          <a:p>
            <a:r>
              <a:rPr lang="nl-NL" sz="2400" dirty="0"/>
              <a:t>Wat houd ethiek in.</a:t>
            </a:r>
          </a:p>
          <a:p>
            <a:r>
              <a:rPr lang="nl-NL" sz="2400" dirty="0"/>
              <a:t>Hoe ga ik om met een ethische kwestie.</a:t>
            </a:r>
          </a:p>
          <a:p>
            <a:r>
              <a:rPr lang="nl-NL" sz="2400" dirty="0"/>
              <a:t>Oefenen om ethische kwesties.</a:t>
            </a:r>
          </a:p>
        </p:txBody>
      </p:sp>
      <p:pic>
        <p:nvPicPr>
          <p:cNvPr id="1026" name="Picture 2" descr="Lesdoelen formuleren op drie niveaus : Differentiatie - Artikel - KlasCement">
            <a:extLst>
              <a:ext uri="{FF2B5EF4-FFF2-40B4-BE49-F238E27FC236}">
                <a16:creationId xmlns:a16="http://schemas.microsoft.com/office/drawing/2014/main" id="{CAEEEA6B-9207-4555-B67C-932D169F7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925" y="1368792"/>
            <a:ext cx="4458076" cy="445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2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5FA66-A760-D42C-DABB-5BD67447EFB6}"/>
              </a:ext>
            </a:extLst>
          </p:cNvPr>
          <p:cNvSpPr>
            <a:spLocks noGrp="1"/>
          </p:cNvSpPr>
          <p:nvPr>
            <p:ph type="title"/>
          </p:nvPr>
        </p:nvSpPr>
        <p:spPr>
          <a:xfrm>
            <a:off x="1004703" y="2240868"/>
            <a:ext cx="10169448" cy="1764196"/>
          </a:xfrm>
        </p:spPr>
        <p:txBody>
          <a:bodyPr anchor="t">
            <a:normAutofit/>
          </a:bodyPr>
          <a:lstStyle/>
          <a:p>
            <a:r>
              <a:rPr lang="en-US" b="0" i="0">
                <a:effectLst/>
              </a:rPr>
              <a:t>Go to </a:t>
            </a:r>
            <a:r>
              <a:rPr lang="en-US" b="1" i="0">
                <a:effectLst/>
              </a:rPr>
              <a:t>www.menti.com</a:t>
            </a:r>
            <a:r>
              <a:rPr lang="en-US" b="0" i="0">
                <a:effectLst/>
              </a:rPr>
              <a:t> and use the code </a:t>
            </a:r>
            <a:r>
              <a:rPr lang="en-US" b="1" i="0">
                <a:effectLst/>
              </a:rPr>
              <a:t>9903 9171</a:t>
            </a:r>
            <a:endParaRPr lang="nl-NL" dirty="0"/>
          </a:p>
        </p:txBody>
      </p:sp>
    </p:spTree>
    <p:extLst>
      <p:ext uri="{BB962C8B-B14F-4D97-AF65-F5344CB8AC3E}">
        <p14:creationId xmlns:p14="http://schemas.microsoft.com/office/powerpoint/2010/main" val="131752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DA7F9-CFC2-F7C9-5D5E-5FD4142E3915}"/>
              </a:ext>
            </a:extLst>
          </p:cNvPr>
          <p:cNvSpPr>
            <a:spLocks noGrp="1"/>
          </p:cNvSpPr>
          <p:nvPr>
            <p:ph type="title"/>
          </p:nvPr>
        </p:nvSpPr>
        <p:spPr>
          <a:xfrm>
            <a:off x="1749979" y="3069617"/>
            <a:ext cx="8153224" cy="1143000"/>
          </a:xfrm>
        </p:spPr>
        <p:txBody>
          <a:bodyPr/>
          <a:lstStyle/>
          <a:p>
            <a:r>
              <a:rPr lang="nl-NL" dirty="0"/>
              <a:t>Filmpje:</a:t>
            </a:r>
            <a:br>
              <a:rPr lang="nl-NL" dirty="0"/>
            </a:br>
            <a:r>
              <a:rPr lang="nl-NL" dirty="0">
                <a:hlinkClick r:id="rId2"/>
              </a:rPr>
              <a:t>https://www.youtube.com/watch?v=66iso3N6ZDw</a:t>
            </a:r>
            <a:br>
              <a:rPr lang="nl-NL" dirty="0"/>
            </a:br>
            <a:br>
              <a:rPr lang="nl-NL" dirty="0"/>
            </a:br>
            <a:r>
              <a:rPr lang="nl-NL" sz="2000" dirty="0"/>
              <a:t>Maak aantekeningen en schrijf voor jezelf woorden op waarvan je de betekenis niet weet.</a:t>
            </a:r>
          </a:p>
        </p:txBody>
      </p:sp>
    </p:spTree>
    <p:extLst>
      <p:ext uri="{BB962C8B-B14F-4D97-AF65-F5344CB8AC3E}">
        <p14:creationId xmlns:p14="http://schemas.microsoft.com/office/powerpoint/2010/main" val="326437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5D814-D413-B792-16C7-8042E7C37646}"/>
              </a:ext>
            </a:extLst>
          </p:cNvPr>
          <p:cNvSpPr>
            <a:spLocks noGrp="1"/>
          </p:cNvSpPr>
          <p:nvPr>
            <p:ph type="title"/>
          </p:nvPr>
        </p:nvSpPr>
        <p:spPr/>
        <p:txBody>
          <a:bodyPr/>
          <a:lstStyle/>
          <a:p>
            <a:r>
              <a:rPr lang="nl-NL" dirty="0"/>
              <a:t>Even inzoomen………</a:t>
            </a:r>
          </a:p>
        </p:txBody>
      </p:sp>
      <p:pic>
        <p:nvPicPr>
          <p:cNvPr id="3074" name="Picture 2" descr="Inzoomen | Gratis Iconen">
            <a:extLst>
              <a:ext uri="{FF2B5EF4-FFF2-40B4-BE49-F238E27FC236}">
                <a16:creationId xmlns:a16="http://schemas.microsoft.com/office/drawing/2014/main" id="{5A400E3F-D378-1FA6-6432-F4A566F76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2357438"/>
            <a:ext cx="3502025" cy="350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1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DBCF47F-E0B0-9E49-28E1-455F7F1FC6C2}"/>
              </a:ext>
            </a:extLst>
          </p:cNvPr>
          <p:cNvSpPr txBox="1"/>
          <p:nvPr/>
        </p:nvSpPr>
        <p:spPr>
          <a:xfrm>
            <a:off x="914400" y="1044818"/>
            <a:ext cx="10610850" cy="5309146"/>
          </a:xfrm>
          <a:prstGeom prst="rect">
            <a:avLst/>
          </a:prstGeom>
          <a:noFill/>
        </p:spPr>
        <p:txBody>
          <a:bodyPr wrap="square">
            <a:spAutoFit/>
          </a:bodyPr>
          <a:lstStyle/>
          <a:p>
            <a:r>
              <a:rPr lang="nl-NL" sz="2400" b="1" i="0" dirty="0">
                <a:solidFill>
                  <a:srgbClr val="000000"/>
                </a:solidFill>
                <a:effectLst/>
                <a:latin typeface="Lato" panose="020B0604020202020204" pitchFamily="34" charset="0"/>
              </a:rPr>
              <a:t>Ethiek en Moraal:</a:t>
            </a:r>
          </a:p>
          <a:p>
            <a:endParaRPr lang="nl-NL" dirty="0">
              <a:solidFill>
                <a:srgbClr val="000000"/>
              </a:solidFill>
              <a:latin typeface="Lato" panose="020B0604020202020204" pitchFamily="34" charset="0"/>
            </a:endParaRPr>
          </a:p>
          <a:p>
            <a:r>
              <a:rPr lang="nl-NL" b="0" i="0" dirty="0">
                <a:solidFill>
                  <a:srgbClr val="000000"/>
                </a:solidFill>
                <a:effectLst/>
                <a:latin typeface="Lato" panose="020B0604020202020204" pitchFamily="34" charset="0"/>
              </a:rPr>
              <a:t>De begrippen ‘ethiek’ en ‘moraal’ worden vaak door elkaar gebruikt, maar zijn wezenlijk verschillend. </a:t>
            </a:r>
          </a:p>
          <a:p>
            <a:endParaRPr lang="nl-NL" dirty="0">
              <a:solidFill>
                <a:srgbClr val="000000"/>
              </a:solidFill>
              <a:latin typeface="Lato" panose="020B0604020202020204" pitchFamily="34" charset="0"/>
            </a:endParaRPr>
          </a:p>
          <a:p>
            <a:r>
              <a:rPr lang="nl-NL" b="0" i="0" dirty="0">
                <a:solidFill>
                  <a:srgbClr val="000000"/>
                </a:solidFill>
                <a:effectLst/>
                <a:latin typeface="Lato" panose="020B0604020202020204" pitchFamily="34" charset="0"/>
              </a:rPr>
              <a:t>‘Moraal’ is het geheel van waarden en normen dat voor een persoon of een groep van belang is. ‘</a:t>
            </a:r>
          </a:p>
          <a:p>
            <a:r>
              <a:rPr lang="nl-NL" b="1" dirty="0">
                <a:solidFill>
                  <a:srgbClr val="000000"/>
                </a:solidFill>
                <a:latin typeface="Lato" panose="020B0604020202020204" pitchFamily="34" charset="0"/>
              </a:rPr>
              <a:t>Wat is het belang voor de doelgroep gehandicapten zorg?</a:t>
            </a:r>
          </a:p>
          <a:p>
            <a:r>
              <a:rPr lang="nl-NL" b="0" i="0" dirty="0">
                <a:solidFill>
                  <a:srgbClr val="000000"/>
                </a:solidFill>
                <a:effectLst/>
                <a:latin typeface="Lato" panose="020B0604020202020204" pitchFamily="34" charset="0"/>
              </a:rPr>
              <a:t>Ethiek’ is het systematisch nadenken over die moraal.  Ethiek bestudeert en analyseert dus de moraal. </a:t>
            </a:r>
          </a:p>
          <a:p>
            <a:endParaRPr lang="nl-NL" dirty="0">
              <a:solidFill>
                <a:srgbClr val="000000"/>
              </a:solidFill>
              <a:latin typeface="Lato" panose="020B0604020202020204" pitchFamily="34" charset="0"/>
            </a:endParaRPr>
          </a:p>
          <a:p>
            <a:r>
              <a:rPr lang="nl-NL" b="0" i="0" dirty="0">
                <a:solidFill>
                  <a:srgbClr val="000000"/>
                </a:solidFill>
                <a:effectLst/>
                <a:latin typeface="Lato" panose="020B0604020202020204" pitchFamily="34" charset="0"/>
              </a:rPr>
              <a:t>Dit analyseren doe je door waarden en argumenten te ordenen en te beoordelen. Deze beoordeling kan resulteren in een afweging over wat juist is om te doen. Ethiek is niet alleen een denk-discipline, het is ook een praktische activiteit. Het kan de praktijk verder helpen. Daarbij draait het uiteindelijk om de vraag: ‘Wat is in deze situatie moreel goed om te doen?</a:t>
            </a:r>
            <a:endParaRPr lang="nl-NL" dirty="0"/>
          </a:p>
        </p:txBody>
      </p:sp>
    </p:spTree>
    <p:extLst>
      <p:ext uri="{BB962C8B-B14F-4D97-AF65-F5344CB8AC3E}">
        <p14:creationId xmlns:p14="http://schemas.microsoft.com/office/powerpoint/2010/main" val="28399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1AB54A2-3CF0-025F-8C91-DF0611BA1613}"/>
              </a:ext>
            </a:extLst>
          </p:cNvPr>
          <p:cNvSpPr txBox="1"/>
          <p:nvPr/>
        </p:nvSpPr>
        <p:spPr>
          <a:xfrm>
            <a:off x="209550" y="1009649"/>
            <a:ext cx="11125200" cy="4939814"/>
          </a:xfrm>
          <a:prstGeom prst="rect">
            <a:avLst/>
          </a:prstGeom>
          <a:noFill/>
        </p:spPr>
        <p:txBody>
          <a:bodyPr wrap="square">
            <a:spAutoFit/>
          </a:bodyPr>
          <a:lstStyle/>
          <a:p>
            <a:r>
              <a:rPr lang="nl-NL" b="1" i="0" dirty="0">
                <a:solidFill>
                  <a:srgbClr val="000000"/>
                </a:solidFill>
                <a:effectLst/>
                <a:latin typeface="Lato" panose="020F0502020204030203" pitchFamily="34" charset="0"/>
              </a:rPr>
              <a:t>Wat is het verschil met recht?</a:t>
            </a:r>
          </a:p>
          <a:p>
            <a:br>
              <a:rPr lang="nl-NL" dirty="0"/>
            </a:br>
            <a:r>
              <a:rPr lang="nl-NL" b="0" i="0" dirty="0">
                <a:solidFill>
                  <a:srgbClr val="000000"/>
                </a:solidFill>
                <a:effectLst/>
                <a:latin typeface="Lato" panose="020F0502020204030203" pitchFamily="34" charset="0"/>
              </a:rPr>
              <a:t>Recht kan gezien worden als gestolde ethiek. Door discussies over een ethisch onderwerp, zoals euthanasie of abortus, kan uiteindelijk recht ontstaan. Denk aan de euthanasiewet en de abortuswet. Veel morele waarden zijn zo belangrijk dat ze in wetten zijn vastgelegd. Zo is het recht op lichamelijke integriteit vastgelegd in de Grondwet en staat het recht op informatie over een behandeling in de Wet op de geneeskundige behandelingsovereenkomst (WGBO).</a:t>
            </a:r>
          </a:p>
          <a:p>
            <a:endParaRPr lang="nl-NL" dirty="0">
              <a:solidFill>
                <a:srgbClr val="000000"/>
              </a:solidFill>
              <a:latin typeface="Lato" panose="020F0502020204030203" pitchFamily="34" charset="0"/>
            </a:endParaRPr>
          </a:p>
          <a:p>
            <a:r>
              <a:rPr lang="nl-NL" b="0" i="0" dirty="0">
                <a:solidFill>
                  <a:srgbClr val="000000"/>
                </a:solidFill>
                <a:effectLst/>
                <a:latin typeface="Lato" panose="020F0502020204030203" pitchFamily="34" charset="0"/>
              </a:rPr>
              <a:t>Het recht is dus het geheel van waarden en normen over een bepaald onderwerp, waar we als samenleving consensus over hebben. Vervolgens kan dat recht ook weer bekritiseerd worden in maatschappelijke en ethische discussies, waardoor het uiteindelijk weer kan worden aangepast.</a:t>
            </a:r>
          </a:p>
          <a:p>
            <a:endParaRPr lang="nl-NL" dirty="0">
              <a:solidFill>
                <a:srgbClr val="000000"/>
              </a:solidFill>
              <a:latin typeface="Lato" panose="020F0502020204030203" pitchFamily="34" charset="0"/>
            </a:endParaRPr>
          </a:p>
          <a:p>
            <a:r>
              <a:rPr lang="nl-NL" dirty="0">
                <a:solidFill>
                  <a:srgbClr val="000000"/>
                </a:solidFill>
                <a:latin typeface="Lato" panose="020F0502020204030203" pitchFamily="34" charset="0"/>
              </a:rPr>
              <a:t>Hier komen we in ene van de volgende lessen op terug.</a:t>
            </a:r>
            <a:endParaRPr lang="nl-NL" dirty="0"/>
          </a:p>
        </p:txBody>
      </p:sp>
    </p:spTree>
    <p:extLst>
      <p:ext uri="{BB962C8B-B14F-4D97-AF65-F5344CB8AC3E}">
        <p14:creationId xmlns:p14="http://schemas.microsoft.com/office/powerpoint/2010/main" val="202862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E38DF68-6F5C-3B9F-F7EC-7EB5FD87CEFD}"/>
              </a:ext>
            </a:extLst>
          </p:cNvPr>
          <p:cNvSpPr txBox="1"/>
          <p:nvPr/>
        </p:nvSpPr>
        <p:spPr>
          <a:xfrm>
            <a:off x="581025" y="552257"/>
            <a:ext cx="11344275" cy="4939814"/>
          </a:xfrm>
          <a:prstGeom prst="rect">
            <a:avLst/>
          </a:prstGeom>
          <a:noFill/>
        </p:spPr>
        <p:txBody>
          <a:bodyPr wrap="square">
            <a:spAutoFit/>
          </a:bodyPr>
          <a:lstStyle/>
          <a:p>
            <a:pPr algn="l"/>
            <a:r>
              <a:rPr lang="nl-NL" b="1" i="0" dirty="0">
                <a:solidFill>
                  <a:srgbClr val="000000"/>
                </a:solidFill>
                <a:effectLst/>
                <a:latin typeface="Lato" panose="020F0502020204030203" pitchFamily="34" charset="0"/>
              </a:rPr>
              <a:t>Waarden en Normen:</a:t>
            </a:r>
          </a:p>
          <a:p>
            <a:pPr algn="l"/>
            <a:endParaRPr lang="nl-NL" dirty="0">
              <a:solidFill>
                <a:srgbClr val="000000"/>
              </a:solidFill>
              <a:latin typeface="Lato" panose="020F0502020204030203" pitchFamily="34" charset="0"/>
            </a:endParaRPr>
          </a:p>
          <a:p>
            <a:pPr algn="l"/>
            <a:r>
              <a:rPr lang="nl-NL" b="0" i="0" dirty="0">
                <a:solidFill>
                  <a:srgbClr val="000000"/>
                </a:solidFill>
                <a:effectLst/>
                <a:latin typeface="Lato" panose="020F0502020204030203" pitchFamily="34" charset="0"/>
              </a:rPr>
              <a:t>Ethiek is, zoals gezegd, het systematisch nadenken over waarden en normen. Maar wat zijn waarden en normen eigenlijk? Waarden zijn principes die richting geven aan het handelen. Waarden geven aan wat je nastreeft en wat je belangrijk vindt. </a:t>
            </a:r>
          </a:p>
          <a:p>
            <a:pPr algn="l"/>
            <a:r>
              <a:rPr lang="nl-NL" b="0" i="0" dirty="0">
                <a:solidFill>
                  <a:srgbClr val="000000"/>
                </a:solidFill>
                <a:effectLst/>
                <a:latin typeface="Lato" panose="020F0502020204030203" pitchFamily="34" charset="0"/>
              </a:rPr>
              <a:t>Belangrijke waarden in de medische ethiek zijn bijvoorbeeld eerlijkheid, privacy, weldoen en niet-schaden.</a:t>
            </a:r>
          </a:p>
          <a:p>
            <a:pPr algn="l"/>
            <a:r>
              <a:rPr lang="nl-NL" b="0" i="0" dirty="0">
                <a:solidFill>
                  <a:srgbClr val="000000"/>
                </a:solidFill>
                <a:effectLst/>
                <a:latin typeface="Lato" panose="020F0502020204030203" pitchFamily="34" charset="0"/>
              </a:rPr>
              <a:t>Normen zijn afgeleid van waarden. Het zijn de regels die aangeven wat je in een concrete situatie moet of mag doen. Uit de waarde ‘privacy’ volgt bijvoorbeeld de norm ‘kloppen voor het binnengaan’. Uit de waarde ‘vertrouwelijkheid’ komt de norm van het beroepsgeheim voort. En de waarde ‘lichamelijke integriteit’ ligt ten grondslag aan de norm ‘niet snijden in een gezond lichaam, tenzij…’. Bij iedere morele norm hoort dus een achterliggende waarde. Waarden zijn stuurloos zonder normen en met normen geef je handen en voeten aan waarden. Vaak discussiëren we met elkaar over normen, terwijl de discussie aan diepte wint als we op zoek zouden gaan naar de achterliggende waarden.</a:t>
            </a:r>
          </a:p>
        </p:txBody>
      </p:sp>
    </p:spTree>
    <p:extLst>
      <p:ext uri="{BB962C8B-B14F-4D97-AF65-F5344CB8AC3E}">
        <p14:creationId xmlns:p14="http://schemas.microsoft.com/office/powerpoint/2010/main" val="373399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8ADDA-0ABB-8DEC-A6A5-8F2F30277E85}"/>
              </a:ext>
            </a:extLst>
          </p:cNvPr>
          <p:cNvSpPr>
            <a:spLocks noGrp="1"/>
          </p:cNvSpPr>
          <p:nvPr>
            <p:ph type="title"/>
          </p:nvPr>
        </p:nvSpPr>
        <p:spPr>
          <a:xfrm>
            <a:off x="857249" y="3952875"/>
            <a:ext cx="10772775" cy="1019175"/>
          </a:xfrm>
        </p:spPr>
        <p:txBody>
          <a:bodyPr/>
          <a:lstStyle/>
          <a:p>
            <a:r>
              <a:rPr lang="nl-NL" sz="2800" i="0" dirty="0">
                <a:solidFill>
                  <a:srgbClr val="000000"/>
                </a:solidFill>
                <a:effectLst/>
                <a:latin typeface="Lato" panose="020F0502020204030203" pitchFamily="34" charset="0"/>
              </a:rPr>
              <a:t>Bij een moreel dilemma is altijd sprake van een botsing van verschillende waarden. Daarom kent zo’n dilemma geen ‘juiste’ oplossing: wat je ook doet, je zult altijd een of meer waarden schenden. Maar dat er geen juiste oplossing is, wil niet zeggen dat er geen gesprek over mogelijk is, of dat er geen ‘betere’ en ‘slechtere’ oplossingen zijn. Voer je zo’n gesprek of ga je individueel op zoek naar de beste oplossing, dan kan een stappenplan helpen. Zo’n plan biedt je handvatten om het dilemma uit te pluizen en de argumenten te ordenen en af te wegen.</a:t>
            </a:r>
            <a:endParaRPr lang="nl-NL" sz="2800" dirty="0"/>
          </a:p>
        </p:txBody>
      </p:sp>
    </p:spTree>
    <p:extLst>
      <p:ext uri="{BB962C8B-B14F-4D97-AF65-F5344CB8AC3E}">
        <p14:creationId xmlns:p14="http://schemas.microsoft.com/office/powerpoint/2010/main" val="2776326553"/>
      </p:ext>
    </p:extLst>
  </p:cSld>
  <p:clrMapOvr>
    <a:masterClrMapping/>
  </p:clrMapOvr>
</p:sld>
</file>

<file path=ppt/theme/theme1.xml><?xml version="1.0" encoding="utf-8"?>
<a:theme xmlns:a="http://schemas.openxmlformats.org/drawingml/2006/main" name="Huisstijl">
  <a:themeElements>
    <a:clrScheme name="Kleurenschema MBO Utrecht">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Lettertypen MBO Utre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X AFKO les X - Vaknaam Online.pptx" id="{3F6B8249-544E-488A-9849-73C38DC822E2}" vid="{20B4927C-CB38-4558-8EB3-DD02BDF45E4A}"/>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Notes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Handout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juid xmlns="http://www.joulesunlimited.com/juid"/>
</file>

<file path=customXml/item3.xml><?xml version="1.0" encoding="utf-8"?>
<ct:contentTypeSchema xmlns:ct="http://schemas.microsoft.com/office/2006/metadata/contentType" xmlns:ma="http://schemas.microsoft.com/office/2006/metadata/properties/metaAttributes" ct:_="" ma:_="" ma:contentTypeName="Document" ma:contentTypeID="0x0101004CFCA0F6522693419CA1D5C0BFB56ACE" ma:contentTypeVersion="5" ma:contentTypeDescription="Een nieuw document maken." ma:contentTypeScope="" ma:versionID="05666fd8665c3154a3b4fab2397ab677">
  <xsd:schema xmlns:xsd="http://www.w3.org/2001/XMLSchema" xmlns:xs="http://www.w3.org/2001/XMLSchema" xmlns:p="http://schemas.microsoft.com/office/2006/metadata/properties" xmlns:ns2="c2ecc2ab-bb6e-48df-9b16-2075225d19ad" xmlns:ns3="59a8bff4-71ef-475e-95f3-30f21a5bbddf" targetNamespace="http://schemas.microsoft.com/office/2006/metadata/properties" ma:root="true" ma:fieldsID="8efec4a2bcaf397eaef94f2e88031ed6" ns2:_="" ns3:_="">
    <xsd:import namespace="c2ecc2ab-bb6e-48df-9b16-2075225d19ad"/>
    <xsd:import namespace="59a8bff4-71ef-475e-95f3-30f21a5bbd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cc2ab-bb6e-48df-9b16-2075225d1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a8bff4-71ef-475e-95f3-30f21a5bbdd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3B3B25-679D-411D-82CC-ECCC57BA1AAF}">
  <ds:schemaRef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c2ecc2ab-bb6e-48df-9b16-2075225d19ad"/>
    <ds:schemaRef ds:uri="59a8bff4-71ef-475e-95f3-30f21a5bbddf"/>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45CF6C8-E581-4558-93DE-4EA81B702DD5}">
  <ds:schemaRefs>
    <ds:schemaRef ds:uri="http://www.joulesunlimited.com/juid"/>
  </ds:schemaRefs>
</ds:datastoreItem>
</file>

<file path=customXml/itemProps3.xml><?xml version="1.0" encoding="utf-8"?>
<ds:datastoreItem xmlns:ds="http://schemas.openxmlformats.org/officeDocument/2006/customXml" ds:itemID="{F482B954-6F83-4134-A0B8-CC81D330CFE0}">
  <ds:schemaRefs>
    <ds:schemaRef ds:uri="59a8bff4-71ef-475e-95f3-30f21a5bbddf"/>
    <ds:schemaRef ds:uri="c2ecc2ab-bb6e-48df-9b16-2075225d19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40E5F95-FB49-456C-839B-5CBD309D69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PX AFKO les X - Vaknaam Online</Template>
  <TotalTime>1593</TotalTime>
  <Words>851</Words>
  <Application>Microsoft Office PowerPoint</Application>
  <PresentationFormat>Aangepast</PresentationFormat>
  <Paragraphs>44</Paragraphs>
  <Slides>18</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Lato</vt:lpstr>
      <vt:lpstr>Huisstijl</vt:lpstr>
      <vt:lpstr>Ethiek en wetgeving</vt:lpstr>
      <vt:lpstr>Doelen</vt:lpstr>
      <vt:lpstr>Go to www.menti.com and use the code 9903 9171</vt:lpstr>
      <vt:lpstr>Filmpje: https://www.youtube.com/watch?v=66iso3N6ZDw  Maak aantekeningen en schrijf voor jezelf woorden op waarvan je de betekenis niet weet.</vt:lpstr>
      <vt:lpstr>Even inzoomen………</vt:lpstr>
      <vt:lpstr>PowerPoint-presentatie</vt:lpstr>
      <vt:lpstr>PowerPoint-presentatie</vt:lpstr>
      <vt:lpstr>PowerPoint-presentatie</vt:lpstr>
      <vt:lpstr>Bij een moreel dilemma is altijd sprake van een botsing van verschillende waarden. Daarom kent zo’n dilemma geen ‘juiste’ oplossing: wat je ook doet, je zult altijd een of meer waarden schenden. Maar dat er geen juiste oplossing is, wil niet zeggen dat er geen gesprek over mogelijk is, of dat er geen ‘betere’ en ‘slechtere’ oplossingen zijn. Voer je zo’n gesprek of ga je individueel op zoek naar de beste oplossing, dan kan een stappenplan helpen. Zo’n plan biedt je handvatten om het dilemma uit te pluizen en de argumenten te ordenen en af te wegen.</vt:lpstr>
      <vt:lpstr> Om te bepalen wat het juiste is om te doen maken we afwegingen tussen waarden. Om dat goed te doen is het van belang om de achterliggende waarden bij een dilemma in kaart te brengen. Vaak spelen er meerdere waarden op de achtergrond en worden deze door de betrokkenen verschillend gewogen. Om die afweging te maken kun je gebruikmaken van een stappenplan. </vt:lpstr>
      <vt:lpstr>Stappenplan voor grote kwesties:  Stappenplan voor directe keuzes en kleine kwesties.</vt:lpstr>
      <vt:lpstr>Stappenplan voor kwesties waarbij meerderen disciplines betrokken zijn.</vt:lpstr>
      <vt:lpstr>PowerPoint-presentatie</vt:lpstr>
      <vt:lpstr> Opdracht:  Docent verdeelt jullie in groepjes. Ieder groepje krijgt enkele ethische kwesties en gaat hierover met elkaar in gesprek om hopelijk tot een gedragen keuzen te komen.  Stappenplan kan je vinden in teams</vt:lpstr>
      <vt:lpstr>Klassikaal terug komen op de ethische vraagstukken?</vt:lpstr>
      <vt:lpstr>Huiswerk: ethische vraagstuk bedenken.</vt:lpstr>
      <vt:lpstr>Zijn er van jullie kant nog dingen die je graag wilt leren op dit gebied?</vt:lpstr>
      <vt:lpstr>PowerPoint-presentatie</vt:lpstr>
    </vt:vector>
  </TitlesOfParts>
  <Manager/>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 DOEL les 1 – Autisme en lichamelijke beperkingen</dc:title>
  <dc:subject/>
  <dc:creator>Anne de Valk</dc:creator>
  <cp:keywords/>
  <dc:description>Sjabloonversie: 1.2 - 11 juli 2018_x000d_
Ontwerp: EnOf_x000d_
Sjablonen: www.JoulesUnlimited.nl</dc:description>
  <cp:lastModifiedBy>Mireille van Lunteren</cp:lastModifiedBy>
  <cp:revision>6</cp:revision>
  <dcterms:created xsi:type="dcterms:W3CDTF">2020-11-05T10:54:37Z</dcterms:created>
  <dcterms:modified xsi:type="dcterms:W3CDTF">2022-08-28T12:41:17Z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0x0101004CFCA0F6522693419CA1D5C0BFB56ACE</vt:lpwstr>
  </property>
</Properties>
</file>